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2" r:id="rId3"/>
    <p:sldId id="273" r:id="rId4"/>
    <p:sldId id="274" r:id="rId5"/>
    <p:sldId id="258" r:id="rId6"/>
    <p:sldId id="259" r:id="rId7"/>
    <p:sldId id="260" r:id="rId8"/>
    <p:sldId id="261" r:id="rId9"/>
    <p:sldId id="262" r:id="rId10"/>
    <p:sldId id="263" r:id="rId11"/>
    <p:sldId id="275" r:id="rId12"/>
    <p:sldId id="276" r:id="rId13"/>
    <p:sldId id="280" r:id="rId14"/>
    <p:sldId id="279" r:id="rId15"/>
    <p:sldId id="277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42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D2A86A-53E7-42BE-949F-D91118E11E29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DB70C-858E-4191-8ACB-98837712A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7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CCB51-CD4B-4B5A-AF90-AE221C4F25BB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5668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3062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2807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7865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6041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216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9684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73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4399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537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5637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62986-00C3-436F-A72A-13E3FA02BAAF}" type="datetimeFigureOut">
              <a:rPr lang="pt-BR" smtClean="0"/>
              <a:t>27/07/2012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41096-98DC-4AF7-B12B-EE75509C98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30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956"/>
            <a:ext cx="8655845" cy="6120047"/>
          </a:xfrm>
          <a:prstGeom prst="rect">
            <a:avLst/>
          </a:prstGeom>
        </p:spPr>
      </p:pic>
      <p:pic>
        <p:nvPicPr>
          <p:cNvPr id="5" name="musi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31" y="548680"/>
            <a:ext cx="4320480" cy="570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8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849312"/>
          </a:xfr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rIns="-1368" anchor="ctr">
            <a:normAutofit fontScale="9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sz="4700" b="1" dirty="0" smtClean="0">
                <a:solidFill>
                  <a:schemeClr val="bg1"/>
                </a:solidFill>
                <a:latin typeface="Century Gothic" charset="0"/>
                <a:cs typeface="Century Gothic" charset="0"/>
                <a:sym typeface="Century Gothic" charset="0"/>
              </a:rPr>
              <a:t>A empresa P8</a:t>
            </a:r>
            <a:endParaRPr lang="en-US" sz="4700" b="1" dirty="0" smtClean="0">
              <a:solidFill>
                <a:schemeClr val="bg1"/>
              </a:solidFill>
              <a:latin typeface="Century Gothic" charset="0"/>
              <a:ea typeface="ヒラギノ明朝 ProN W3" charset="0"/>
              <a:cs typeface="ヒラギノ明朝 ProN W3" charset="0"/>
              <a:sym typeface="Century Gothic" charset="0"/>
            </a:endParaRPr>
          </a:p>
        </p:txBody>
      </p:sp>
      <p:sp>
        <p:nvSpPr>
          <p:cNvPr id="47110" name="Rectangle 6"/>
          <p:cNvSpPr>
            <a:spLocks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47122" name="Rectangle 18"/>
          <p:cNvSpPr>
            <a:spLocks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grpSp>
        <p:nvGrpSpPr>
          <p:cNvPr id="2" name="Grupo 1"/>
          <p:cNvGrpSpPr/>
          <p:nvPr/>
        </p:nvGrpSpPr>
        <p:grpSpPr>
          <a:xfrm>
            <a:off x="92365" y="3940907"/>
            <a:ext cx="2843808" cy="2839307"/>
            <a:chOff x="0" y="4018694"/>
            <a:chExt cx="2843808" cy="2839307"/>
          </a:xfrm>
        </p:grpSpPr>
        <p:pic>
          <p:nvPicPr>
            <p:cNvPr id="47117" name="Imagem 3" descr="http://www.webprendedor.com/wp-content/uploads/2007/12/el-mund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4018694"/>
              <a:ext cx="2843808" cy="2839306"/>
            </a:xfrm>
            <a:prstGeom prst="rect">
              <a:avLst/>
            </a:prstGeom>
            <a:noFill/>
          </p:spPr>
        </p:pic>
        <p:pic>
          <p:nvPicPr>
            <p:cNvPr id="47118" name="Imagem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0334" y="4968876"/>
              <a:ext cx="1354015" cy="1889125"/>
            </a:xfrm>
            <a:prstGeom prst="rect">
              <a:avLst/>
            </a:prstGeom>
            <a:noFill/>
          </p:spPr>
        </p:pic>
        <p:pic>
          <p:nvPicPr>
            <p:cNvPr id="47120" name="Imagem 3"/>
            <p:cNvPicPr>
              <a:picLocks noChangeAspect="1" noChangeArrowheads="1"/>
            </p:cNvPicPr>
            <p:nvPr/>
          </p:nvPicPr>
          <p:blipFill>
            <a:blip r:embed="rId4"/>
            <a:srcRect l="17728" t="1051" r="43916" b="79440"/>
            <a:stretch>
              <a:fillRect/>
            </a:stretch>
          </p:blipFill>
          <p:spPr bwMode="auto">
            <a:xfrm rot="-5976495">
              <a:off x="843227" y="5926358"/>
              <a:ext cx="427038" cy="218343"/>
            </a:xfrm>
            <a:prstGeom prst="rect">
              <a:avLst/>
            </a:prstGeom>
            <a:noFill/>
          </p:spPr>
        </p:pic>
        <p:pic>
          <p:nvPicPr>
            <p:cNvPr id="16" name="Imagem 15"/>
            <p:cNvPicPr>
              <a:picLocks noChangeAspect="1"/>
            </p:cNvPicPr>
            <p:nvPr/>
          </p:nvPicPr>
          <p:blipFill>
            <a:blip r:embed="rId5"/>
            <a:srcRect l="-5409" t="8744" r="2814"/>
            <a:stretch>
              <a:fillRect/>
            </a:stretch>
          </p:blipFill>
          <p:spPr bwMode="auto">
            <a:xfrm rot="19886655">
              <a:off x="1017259" y="5611858"/>
              <a:ext cx="803174" cy="67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</p:pic>
      </p:grpSp>
      <p:sp>
        <p:nvSpPr>
          <p:cNvPr id="11" name="CaixaDeTexto 10"/>
          <p:cNvSpPr txBox="1"/>
          <p:nvPr/>
        </p:nvSpPr>
        <p:spPr>
          <a:xfrm>
            <a:off x="479086" y="1412776"/>
            <a:ext cx="83298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 P8 é uma consultoria em gestão empresarial especializada no Desenvolvimento Humano, que visa potencializar o crescimento das pessoas e os resultados sustentáveis das </a:t>
            </a:r>
            <a:r>
              <a:rPr lang="pt-BR" sz="24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organizações.</a:t>
            </a:r>
            <a:endParaRPr lang="pt-BR" sz="2400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833" y="5679066"/>
            <a:ext cx="892089" cy="117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0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E:\Site P8_Imgs\site p8_treinamento 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752" y="4583788"/>
            <a:ext cx="2156249" cy="1356386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l_fi" descr="http://melhore.me/wp-content/uploads/2012/04/Planejamento-estrategico.jpg"/>
          <p:cNvPicPr/>
          <p:nvPr/>
        </p:nvPicPr>
        <p:blipFill rotWithShape="1">
          <a:blip r:embed="rId4">
            <a:lum bright="40000" contrast="10000"/>
          </a:blip>
          <a:srcRect b="27276"/>
          <a:stretch/>
        </p:blipFill>
        <p:spPr bwMode="auto">
          <a:xfrm>
            <a:off x="4920889" y="1835997"/>
            <a:ext cx="1506330" cy="1274558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l_fi" descr="http://alliancecoaching.files.wordpress.com/2010/10/company-culture.jpg"/>
          <p:cNvPicPr/>
          <p:nvPr/>
        </p:nvPicPr>
        <p:blipFill>
          <a:blip r:embed="rId5">
            <a:lum bright="40000" contrast="-20000"/>
          </a:blip>
          <a:srcRect/>
          <a:stretch>
            <a:fillRect/>
          </a:stretch>
        </p:blipFill>
        <p:spPr bwMode="auto">
          <a:xfrm>
            <a:off x="6641185" y="2003509"/>
            <a:ext cx="1549579" cy="1127760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il_fi" descr="http://2.bp.blogspot.com/-VkkgBCh0Roc/TgJFn5n1pTI/AAAAAAAAACc/YPhWuDVtDh4/s1600/executive-coaching-w280.jpg"/>
          <p:cNvPicPr/>
          <p:nvPr/>
        </p:nvPicPr>
        <p:blipFill>
          <a:blip r:embed="rId6">
            <a:lum bright="30000"/>
          </a:blip>
          <a:srcRect/>
          <a:stretch>
            <a:fillRect/>
          </a:stretch>
        </p:blipFill>
        <p:spPr bwMode="auto">
          <a:xfrm>
            <a:off x="5633100" y="2846038"/>
            <a:ext cx="1557997" cy="1341120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Imagem 13" descr="E:\Site P8_Imgs\Site p8_Planej Estrat 6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9465" y="3863284"/>
            <a:ext cx="2157015" cy="1459494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Imagem 16" descr="E:\Site P8_Imgs\site p8_treinamento 11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2235" y="5144130"/>
            <a:ext cx="2245549" cy="1333752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849312"/>
          </a:xfr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rIns="-1368" anchor="ctr">
            <a:normAutofit fontScale="9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sz="4700" b="1" dirty="0" smtClean="0">
                <a:solidFill>
                  <a:schemeClr val="bg1"/>
                </a:solidFill>
                <a:latin typeface="Century Gothic" charset="0"/>
                <a:cs typeface="Century Gothic" charset="0"/>
                <a:sym typeface="Century Gothic" charset="0"/>
              </a:rPr>
              <a:t>O </a:t>
            </a:r>
            <a:r>
              <a:rPr lang="en-US" sz="4700" b="1" dirty="0" err="1" smtClean="0">
                <a:solidFill>
                  <a:schemeClr val="bg1"/>
                </a:solidFill>
                <a:latin typeface="Century Gothic" charset="0"/>
                <a:cs typeface="Century Gothic" charset="0"/>
                <a:sym typeface="Century Gothic" charset="0"/>
              </a:rPr>
              <a:t>Portfólio</a:t>
            </a:r>
            <a:endParaRPr lang="en-US" sz="4700" b="1" dirty="0" smtClean="0">
              <a:solidFill>
                <a:schemeClr val="bg1"/>
              </a:solidFill>
              <a:latin typeface="Century Gothic" charset="0"/>
              <a:ea typeface="ヒラギノ明朝 ProN W3" charset="0"/>
              <a:cs typeface="ヒラギノ明朝 ProN W3" charset="0"/>
              <a:sym typeface="Century Gothic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200780" y="1191058"/>
            <a:ext cx="8849435" cy="414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 P8 apresenta soluções customizadas para atender as necessidades de cada cliente: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1019219" y="1871196"/>
            <a:ext cx="17880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b="1" dirty="0" smtClean="0">
                <a:solidFill>
                  <a:srgbClr val="0070C0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Consultoria:</a:t>
            </a:r>
            <a:endParaRPr lang="pt-BR" sz="2000" b="1" dirty="0">
              <a:solidFill>
                <a:srgbClr val="0070C0"/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294565" y="2336983"/>
            <a:ext cx="3053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Cultura organizacional,</a:t>
            </a:r>
          </a:p>
          <a:p>
            <a:pPr algn="ctr">
              <a:lnSpc>
                <a:spcPct val="150000"/>
              </a:lnSpc>
            </a:pP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  Planejamento estratégico     </a:t>
            </a:r>
          </a:p>
          <a:p>
            <a:pPr algn="ctr">
              <a:lnSpc>
                <a:spcPct val="150000"/>
              </a:lnSpc>
            </a:pPr>
            <a:r>
              <a:rPr lang="pt-BR" sz="16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  </a:t>
            </a: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Coaching; 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5635503" y="4345784"/>
            <a:ext cx="1788048" cy="494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b="1" dirty="0">
                <a:solidFill>
                  <a:srgbClr val="0070C0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Treinamento: 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4707232" y="4840278"/>
            <a:ext cx="36445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Desenvolvimento de liderança, </a:t>
            </a:r>
            <a:r>
              <a:rPr lang="pt-BR" sz="16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                                                                         </a:t>
            </a: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Comportamental, Team </a:t>
            </a:r>
            <a:r>
              <a:rPr lang="pt-BR" sz="1600" b="1" dirty="0" err="1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building</a:t>
            </a: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,                              </a:t>
            </a:r>
          </a:p>
          <a:p>
            <a:pPr algn="ctr">
              <a:lnSpc>
                <a:spcPct val="150000"/>
              </a:lnSpc>
            </a:pPr>
            <a:r>
              <a:rPr lang="pt-BR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Outdoor training e Jogos estratégicos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833" y="5679066"/>
            <a:ext cx="892089" cy="117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m de bitmap" r:id="rId3" imgW="8714286" imgH="6857143" progId="Paint.Picture">
                  <p:embed/>
                </p:oleObj>
              </mc:Choice>
              <mc:Fallback>
                <p:oleObj name="Imagem de bitmap" r:id="rId3" imgW="8714286" imgH="68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920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711" y="1700808"/>
            <a:ext cx="5040560" cy="372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4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/>
          <a:srcRect r="13558"/>
          <a:stretch/>
        </p:blipFill>
        <p:spPr bwMode="auto">
          <a:xfrm>
            <a:off x="5715000" y="2109420"/>
            <a:ext cx="3215244" cy="180785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200780" y="692696"/>
            <a:ext cx="89432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ENERGIA + ARTE + CRIATIVIDADE + ESTUDOS 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=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COMUNICAÇÃO ESTRATÉGICA</a:t>
            </a:r>
            <a:endParaRPr lang="pt-BR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23866" y="1975696"/>
            <a:ext cx="54911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Fazemos o que gostamos e gostamos de </a:t>
            </a:r>
            <a:r>
              <a:rPr lang="pt-BR" sz="24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comunicar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endParaRPr lang="pt-BR" sz="600" b="1" dirty="0" smtClean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Somos capacitados a elaborar </a:t>
            </a:r>
            <a:r>
              <a:rPr lang="pt-BR" sz="24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soluções </a:t>
            </a:r>
            <a:r>
              <a:rPr lang="pt-BR" sz="20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estratégicas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para oferecer as melhores soluções integrando os </a:t>
            </a:r>
            <a:r>
              <a:rPr lang="pt-BR" sz="20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múltiplos canais de comunicação.</a:t>
            </a:r>
            <a:endParaRPr lang="pt-BR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91178" y="4797152"/>
            <a:ext cx="81624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Mais </a:t>
            </a:r>
            <a:r>
              <a:rPr lang="pt-BR" sz="24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dirigida,</a:t>
            </a:r>
          </a:p>
          <a:p>
            <a:pPr>
              <a:lnSpc>
                <a:spcPct val="150000"/>
              </a:lnSpc>
            </a:pPr>
            <a:r>
              <a:rPr lang="pt-BR" sz="2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			Mais </a:t>
            </a:r>
            <a:r>
              <a:rPr lang="pt-BR" sz="24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embasada,</a:t>
            </a:r>
          </a:p>
          <a:p>
            <a:pPr>
              <a:lnSpc>
                <a:spcPct val="150000"/>
              </a:lnSpc>
            </a:pPr>
            <a:r>
              <a:rPr lang="pt-BR" sz="2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						Mais </a:t>
            </a:r>
            <a:r>
              <a:rPr lang="pt-BR" sz="24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assertiva</a:t>
            </a:r>
            <a:r>
              <a:rPr lang="pt-BR" sz="2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.</a:t>
            </a:r>
            <a:endParaRPr lang="pt-BR" sz="24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10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76672"/>
            <a:ext cx="2790311" cy="2232248"/>
          </a:xfrm>
          <a:prstGeom prst="rect">
            <a:avLst/>
          </a:prstGeom>
        </p:spPr>
      </p:pic>
      <p:pic>
        <p:nvPicPr>
          <p:cNvPr id="3074" name="Picture 2" descr="http://somcris.com.br/website/wp-content/uploads/2012/05/som-cri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48"/>
          <a:stretch/>
        </p:blipFill>
        <p:spPr bwMode="auto">
          <a:xfrm>
            <a:off x="0" y="3140968"/>
            <a:ext cx="9153525" cy="30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41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547664" y="548680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spc="-150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Por que estamos aqui?</a:t>
            </a:r>
            <a:endParaRPr lang="pt-BR" sz="4400" b="1" spc="-150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655620" y="1318121"/>
            <a:ext cx="5749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Porque temos um OBJETIVO COMUM</a:t>
            </a:r>
            <a:endParaRPr lang="pt-BR" sz="2400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160569" y="2492896"/>
            <a:ext cx="3083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2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Para realizar...</a:t>
            </a:r>
            <a:endParaRPr lang="pt-BR" sz="3200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534" y="4489200"/>
            <a:ext cx="1800200" cy="133152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700747"/>
            <a:ext cx="2340261" cy="67238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02" y="2963525"/>
            <a:ext cx="1197654" cy="158275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754901"/>
            <a:ext cx="1338353" cy="1070682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5718800"/>
            <a:ext cx="2665119" cy="733789"/>
          </a:xfrm>
          <a:prstGeom prst="rect">
            <a:avLst/>
          </a:prstGeom>
        </p:spPr>
      </p:pic>
      <p:cxnSp>
        <p:nvCxnSpPr>
          <p:cNvPr id="12" name="Conector de seta reta 11"/>
          <p:cNvCxnSpPr/>
          <p:nvPr/>
        </p:nvCxnSpPr>
        <p:spPr>
          <a:xfrm flipV="1">
            <a:off x="1453730" y="3152252"/>
            <a:ext cx="1368152" cy="43204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 flipV="1">
            <a:off x="2818531" y="3584300"/>
            <a:ext cx="601341" cy="90490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V="1">
            <a:off x="4671161" y="3755156"/>
            <a:ext cx="0" cy="166034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/>
          <p:nvPr/>
        </p:nvCxnSpPr>
        <p:spPr>
          <a:xfrm flipH="1" flipV="1">
            <a:off x="5796958" y="3587022"/>
            <a:ext cx="575242" cy="95925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/>
          <p:cNvCxnSpPr/>
          <p:nvPr/>
        </p:nvCxnSpPr>
        <p:spPr>
          <a:xfrm flipH="1" flipV="1">
            <a:off x="6394033" y="3212520"/>
            <a:ext cx="1274311" cy="37450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7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Z:\CLIENTES\Dagaz - Viagem Prospecção\2012\Ilha de Comandatuba\Apresentação de Chegada\Imagens e Outros\Teaterkurs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" t="8349" r="1158" b="12603"/>
          <a:stretch/>
        </p:blipFill>
        <p:spPr bwMode="auto">
          <a:xfrm>
            <a:off x="-19222" y="0"/>
            <a:ext cx="91927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851920" y="68431"/>
            <a:ext cx="5321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Experiências</a:t>
            </a:r>
            <a:endParaRPr lang="pt-BR" sz="40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sz="4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              Marcantes!</a:t>
            </a:r>
            <a:endParaRPr lang="pt-BR" sz="40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5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672873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Agora que vocês já </a:t>
            </a:r>
            <a:r>
              <a:rPr lang="pt-BR" sz="36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nos </a:t>
            </a:r>
            <a:r>
              <a:rPr lang="pt-BR" sz="36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conhecem, é chegada a hora de TODOS se conhecerem...</a:t>
            </a:r>
            <a:endParaRPr lang="pt-BR" sz="44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918" y="2564904"/>
            <a:ext cx="4734704" cy="3849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395536" y="3674221"/>
            <a:ext cx="45263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Assim como na VIDA, não controlamos o </a:t>
            </a:r>
            <a:r>
              <a:rPr lang="pt-BR" sz="20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TEMPO...</a:t>
            </a:r>
            <a:endParaRPr lang="pt-BR" sz="2000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sz="20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 então </a:t>
            </a:r>
            <a:r>
              <a:rPr lang="pt-BR" sz="20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para </a:t>
            </a:r>
            <a:r>
              <a:rPr lang="pt-BR" sz="20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isso temos </a:t>
            </a:r>
            <a:r>
              <a:rPr lang="pt-BR" sz="20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um</a:t>
            </a:r>
          </a:p>
          <a:p>
            <a:r>
              <a:rPr lang="pt-BR" sz="20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TEMPO para vocês se apresentarem...</a:t>
            </a:r>
            <a:endParaRPr lang="pt-BR" sz="2000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9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80858" y="5445224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Experiência...</a:t>
            </a:r>
            <a:endParaRPr lang="pt-BR" sz="54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77" y="0"/>
            <a:ext cx="52181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8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44197"/>
            <a:ext cx="3724762" cy="4729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ixaDeTexto 6"/>
          <p:cNvSpPr txBox="1"/>
          <p:nvPr/>
        </p:nvSpPr>
        <p:spPr>
          <a:xfrm>
            <a:off x="412220" y="1988840"/>
            <a:ext cx="52378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Nome?</a:t>
            </a:r>
          </a:p>
          <a:p>
            <a:endParaRPr lang="pt-BR" sz="24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Empresa?</a:t>
            </a:r>
            <a:endParaRPr lang="pt-BR" sz="24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endParaRPr lang="pt-BR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que </a:t>
            </a:r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faz?</a:t>
            </a:r>
            <a:endParaRPr lang="pt-BR" sz="24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endParaRPr lang="pt-BR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que mais gosta de fazer ou no trabalho ou na vida </a:t>
            </a:r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pessoal?</a:t>
            </a:r>
            <a:endParaRPr lang="pt-BR" sz="24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endParaRPr lang="pt-BR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Uma </a:t>
            </a:r>
            <a:r>
              <a:rPr lang="pt-B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mania?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619672" y="692696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u="sng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Apresentação Pessoal</a:t>
            </a:r>
            <a:endParaRPr lang="pt-BR" sz="4800" b="1" u="sng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395536" y="358385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Permita-se EXPERIMENTAR algo NOVO </a:t>
            </a:r>
            <a:r>
              <a:rPr lang="pt-BR" sz="3200" b="1" dirty="0" smtClean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...</a:t>
            </a:r>
            <a:endParaRPr lang="pt-BR" sz="3200" b="1" dirty="0">
              <a:solidFill>
                <a:schemeClr val="bg1"/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557554" y="5805264"/>
            <a:ext cx="8028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i="1" dirty="0" smtClean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“Você </a:t>
            </a:r>
            <a:r>
              <a:rPr lang="pt-BR" sz="2400" i="1" dirty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não pode dar a volta ao mundo, e voltar da mesma </a:t>
            </a:r>
            <a:r>
              <a:rPr lang="pt-BR" sz="2400" i="1" dirty="0" smtClean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forma”</a:t>
            </a:r>
            <a:endParaRPr lang="pt-BR" sz="2400" i="1" dirty="0">
              <a:solidFill>
                <a:schemeClr val="bg1"/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8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"/>
            <a:ext cx="9144000" cy="6845808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323528" y="548680"/>
            <a:ext cx="473879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8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...Oportunidade de</a:t>
            </a:r>
          </a:p>
          <a:p>
            <a:pPr>
              <a:lnSpc>
                <a:spcPct val="150000"/>
              </a:lnSpc>
            </a:pPr>
            <a:r>
              <a:rPr lang="pt-BR" sz="28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experimentar algo NOVO!</a:t>
            </a:r>
            <a:endParaRPr lang="pt-BR" sz="28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170991" y="5998036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 Experiência...</a:t>
            </a:r>
            <a:endParaRPr lang="pt-BR" sz="32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33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0" y="-15822"/>
            <a:ext cx="9144000" cy="6973214"/>
            <a:chOff x="1043608" y="1054188"/>
            <a:chExt cx="7200800" cy="5400600"/>
          </a:xfrm>
        </p:grpSpPr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1054188"/>
              <a:ext cx="7200800" cy="5400600"/>
            </a:xfrm>
            <a:prstGeom prst="rect">
              <a:avLst/>
            </a:prstGeom>
          </p:spPr>
        </p:pic>
        <p:sp>
          <p:nvSpPr>
            <p:cNvPr id="5" name="CaixaDeTexto 4"/>
            <p:cNvSpPr txBox="1"/>
            <p:nvPr/>
          </p:nvSpPr>
          <p:spPr>
            <a:xfrm>
              <a:off x="4860032" y="5593175"/>
              <a:ext cx="33123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4400" b="1" dirty="0" smtClean="0">
                  <a:solidFill>
                    <a:schemeClr val="bg1"/>
                  </a:solidFill>
                  <a:latin typeface="Century Gothic" pitchFamily="34" charset="0"/>
                  <a:ea typeface="Verdana" pitchFamily="34" charset="0"/>
                  <a:cs typeface="Verdana" pitchFamily="34" charset="0"/>
                </a:rPr>
                <a:t>Aperfeiçoa</a:t>
              </a:r>
              <a:endParaRPr lang="pt-BR" sz="4400" b="1" dirty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52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" t="-35" r="6209" b="724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876256" y="260039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Inova</a:t>
            </a:r>
            <a:endParaRPr lang="pt-BR" sz="480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69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" t="17406" r="3168"/>
          <a:stretch/>
        </p:blipFill>
        <p:spPr>
          <a:xfrm>
            <a:off x="-1" y="1199407"/>
            <a:ext cx="9144001" cy="568254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323528" y="260648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>
                <a:solidFill>
                  <a:schemeClr val="accent6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Trás um </a:t>
            </a:r>
            <a:r>
              <a:rPr lang="pt-BR" sz="4800" b="1" dirty="0" smtClean="0">
                <a:solidFill>
                  <a:schemeClr val="accent6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novo</a:t>
            </a:r>
            <a:r>
              <a:rPr lang="pt-BR" sz="4400" b="1" dirty="0" smtClean="0">
                <a:solidFill>
                  <a:schemeClr val="accent6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OLHAR!</a:t>
            </a:r>
            <a:endParaRPr lang="pt-BR" sz="4400" b="1" dirty="0">
              <a:solidFill>
                <a:schemeClr val="accent6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63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" r="6733"/>
          <a:stretch/>
        </p:blipFill>
        <p:spPr>
          <a:xfrm>
            <a:off x="0" y="8685"/>
            <a:ext cx="9144000" cy="6882341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0" y="350873"/>
            <a:ext cx="9144000" cy="1133911"/>
            <a:chOff x="0" y="350873"/>
            <a:chExt cx="9144000" cy="1133911"/>
          </a:xfrm>
        </p:grpSpPr>
        <p:sp>
          <p:nvSpPr>
            <p:cNvPr id="9" name="Retângulo 8"/>
            <p:cNvSpPr/>
            <p:nvPr/>
          </p:nvSpPr>
          <p:spPr>
            <a:xfrm>
              <a:off x="0" y="350873"/>
              <a:ext cx="9144000" cy="11339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9440" y="550933"/>
              <a:ext cx="2665119" cy="7337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124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552874" y="982050"/>
            <a:ext cx="826759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DAGAZ CONVENTION &amp; INCENTIVE TRAVEL 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é uma agência especializada na 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organização, logística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, criação e produção de eventos, convenções 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 viagens 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de incentivo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endParaRPr lang="pt-BR" sz="1000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Nós vendemos e realizamos  a </a:t>
            </a:r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INTELIGÊNCIA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do seu </a:t>
            </a:r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EVENTO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.</a:t>
            </a:r>
            <a:endParaRPr lang="pt-BR" b="1" dirty="0">
              <a:solidFill>
                <a:schemeClr val="bg1">
                  <a:lumMod val="6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-131202" y="316136"/>
            <a:ext cx="1894890" cy="523220"/>
            <a:chOff x="-131202" y="458830"/>
            <a:chExt cx="1894890" cy="523220"/>
          </a:xfrm>
        </p:grpSpPr>
        <p:sp>
          <p:nvSpPr>
            <p:cNvPr id="2" name="Retângulo 1"/>
            <p:cNvSpPr/>
            <p:nvPr/>
          </p:nvSpPr>
          <p:spPr>
            <a:xfrm>
              <a:off x="-131202" y="519653"/>
              <a:ext cx="1894890" cy="4320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467544" y="458830"/>
              <a:ext cx="12108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800" b="1" dirty="0" smtClean="0">
                  <a:solidFill>
                    <a:schemeClr val="bg1"/>
                  </a:solidFill>
                  <a:latin typeface="Century Gothic" pitchFamily="34" charset="0"/>
                  <a:ea typeface="Verdana" pitchFamily="34" charset="0"/>
                  <a:cs typeface="Verdana" pitchFamily="34" charset="0"/>
                </a:rPr>
                <a:t>Sobre</a:t>
              </a:r>
              <a:endParaRPr lang="pt-BR" sz="2800" b="1" dirty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" name="CaixaDeTexto 9"/>
          <p:cNvSpPr txBox="1"/>
          <p:nvPr/>
        </p:nvSpPr>
        <p:spPr>
          <a:xfrm>
            <a:off x="552874" y="3374834"/>
            <a:ext cx="7619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Ser reconhecida como uma agência de eventos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INOVADORA 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com foco na </a:t>
            </a:r>
            <a:r>
              <a:rPr lang="pt-BR" sz="24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excelência 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 </a:t>
            </a:r>
            <a:r>
              <a:rPr lang="pt-BR" sz="2400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satisfação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 dos clientes.</a:t>
            </a:r>
            <a:endParaRPr lang="pt-BR" b="1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9" name="Grupo 18"/>
          <p:cNvGrpSpPr/>
          <p:nvPr/>
        </p:nvGrpSpPr>
        <p:grpSpPr>
          <a:xfrm>
            <a:off x="-131202" y="2708920"/>
            <a:ext cx="1894890" cy="523220"/>
            <a:chOff x="-131202" y="2558471"/>
            <a:chExt cx="1894890" cy="523220"/>
          </a:xfrm>
        </p:grpSpPr>
        <p:sp>
          <p:nvSpPr>
            <p:cNvPr id="11" name="Retângulo 10"/>
            <p:cNvSpPr/>
            <p:nvPr/>
          </p:nvSpPr>
          <p:spPr>
            <a:xfrm>
              <a:off x="-131202" y="2619294"/>
              <a:ext cx="1894890" cy="43204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552874" y="2558471"/>
              <a:ext cx="12108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800" b="1" dirty="0" smtClean="0">
                  <a:solidFill>
                    <a:schemeClr val="bg1"/>
                  </a:solidFill>
                  <a:latin typeface="Century Gothic" pitchFamily="34" charset="0"/>
                  <a:ea typeface="Verdana" pitchFamily="34" charset="0"/>
                  <a:cs typeface="Verdana" pitchFamily="34" charset="0"/>
                </a:rPr>
                <a:t>Visão</a:t>
              </a:r>
              <a:endParaRPr lang="pt-BR" sz="2800" b="1" dirty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3" name="CaixaDeTexto 12"/>
          <p:cNvSpPr txBox="1"/>
          <p:nvPr/>
        </p:nvSpPr>
        <p:spPr>
          <a:xfrm>
            <a:off x="566574" y="5270751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Atender de forma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ÚNICA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, transformando cada projeto em uma </a:t>
            </a:r>
            <a:r>
              <a:rPr lang="pt-BR" sz="20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experiência </a:t>
            </a:r>
            <a:r>
              <a:rPr lang="pt-BR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memorável </a:t>
            </a:r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para </a:t>
            </a: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o cliente, por meio de uma equipe capacitada, comprometida e que gosta do que faz. 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-128842" y="4604837"/>
            <a:ext cx="1959565" cy="523220"/>
            <a:chOff x="-128842" y="4491278"/>
            <a:chExt cx="1959565" cy="523220"/>
          </a:xfrm>
        </p:grpSpPr>
        <p:sp>
          <p:nvSpPr>
            <p:cNvPr id="14" name="Retângulo 13"/>
            <p:cNvSpPr/>
            <p:nvPr/>
          </p:nvSpPr>
          <p:spPr>
            <a:xfrm>
              <a:off x="-128842" y="4552101"/>
              <a:ext cx="1894890" cy="4320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323528" y="4491278"/>
              <a:ext cx="15071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800" b="1" dirty="0" smtClean="0">
                  <a:solidFill>
                    <a:schemeClr val="bg1"/>
                  </a:solidFill>
                  <a:latin typeface="Century Gothic" pitchFamily="34" charset="0"/>
                  <a:ea typeface="Verdana" pitchFamily="34" charset="0"/>
                  <a:cs typeface="Verdana" pitchFamily="34" charset="0"/>
                </a:rPr>
                <a:t>Missão</a:t>
              </a:r>
              <a:endParaRPr lang="pt-BR" sz="2800" b="1" dirty="0">
                <a:solidFill>
                  <a:schemeClr val="bg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75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3275857" y="908720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spc="-150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rPr>
              <a:t>Parceiros</a:t>
            </a:r>
            <a:endParaRPr lang="pt-BR" sz="4400" b="1" spc="-150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12" y="3246916"/>
            <a:ext cx="2235050" cy="165316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26" y="3737302"/>
            <a:ext cx="2340261" cy="67238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24944"/>
            <a:ext cx="1557693" cy="205855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246916"/>
            <a:ext cx="1656184" cy="132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324</Words>
  <Application>Microsoft Office PowerPoint</Application>
  <PresentationFormat>Apresentação na tela (4:3)</PresentationFormat>
  <Paragraphs>56</Paragraphs>
  <Slides>21</Slides>
  <Notes>1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3" baseType="lpstr">
      <vt:lpstr>Tema do Office</vt:lpstr>
      <vt:lpstr>Imagem de bitmap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 empresa P8</vt:lpstr>
      <vt:lpstr>O Portfólio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Paola</dc:creator>
  <cp:lastModifiedBy>Paola</cp:lastModifiedBy>
  <cp:revision>39</cp:revision>
  <dcterms:created xsi:type="dcterms:W3CDTF">2012-07-25T19:07:59Z</dcterms:created>
  <dcterms:modified xsi:type="dcterms:W3CDTF">2012-07-27T13:18:23Z</dcterms:modified>
</cp:coreProperties>
</file>